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75" d="100"/>
          <a:sy n="75" d="100"/>
        </p:scale>
        <p:origin x="1134" y="8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3204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075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387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752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93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774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379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511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159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985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749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8/28/2022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893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2" r:id="rId6"/>
    <p:sldLayoutId id="2147483667" r:id="rId7"/>
    <p:sldLayoutId id="2147483663" r:id="rId8"/>
    <p:sldLayoutId id="2147483664" r:id="rId9"/>
    <p:sldLayoutId id="2147483665" r:id="rId10"/>
    <p:sldLayoutId id="2147483666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3">
            <a:extLst>
              <a:ext uri="{FF2B5EF4-FFF2-40B4-BE49-F238E27FC236}">
                <a16:creationId xmlns:a16="http://schemas.microsoft.com/office/drawing/2014/main" id="{B5BE1F7E-8D81-425E-A546-F57DADBDB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cture containing text, building material&#10;&#10;Description automatically generated">
            <a:extLst>
              <a:ext uri="{FF2B5EF4-FFF2-40B4-BE49-F238E27FC236}">
                <a16:creationId xmlns:a16="http://schemas.microsoft.com/office/drawing/2014/main" id="{1260D99A-5B3D-8F77-2202-7E4AAFBE13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347" r="12404" b="1"/>
          <a:stretch/>
        </p:blipFill>
        <p:spPr>
          <a:xfrm>
            <a:off x="3336616" y="669616"/>
            <a:ext cx="5518768" cy="5518768"/>
          </a:xfrm>
          <a:custGeom>
            <a:avLst/>
            <a:gdLst/>
            <a:ahLst/>
            <a:cxnLst/>
            <a:rect l="l" t="t" r="r" b="b"/>
            <a:pathLst>
              <a:path w="5518768" h="5518768">
                <a:moveTo>
                  <a:pt x="2759384" y="0"/>
                </a:moveTo>
                <a:cubicBezTo>
                  <a:pt x="4283350" y="0"/>
                  <a:pt x="5518768" y="1235418"/>
                  <a:pt x="5518768" y="2759384"/>
                </a:cubicBezTo>
                <a:cubicBezTo>
                  <a:pt x="5518768" y="4283350"/>
                  <a:pt x="4283350" y="5518768"/>
                  <a:pt x="2759384" y="5518768"/>
                </a:cubicBezTo>
                <a:cubicBezTo>
                  <a:pt x="1235418" y="5518768"/>
                  <a:pt x="0" y="4283350"/>
                  <a:pt x="0" y="2759384"/>
                </a:cubicBezTo>
                <a:cubicBezTo>
                  <a:pt x="0" y="1235418"/>
                  <a:pt x="1235418" y="0"/>
                  <a:pt x="275938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18565591"/>
      </p:ext>
    </p:extLst>
  </p:cSld>
  <p:clrMapOvr>
    <a:masterClrMapping/>
  </p:clrMapOvr>
</p:sld>
</file>

<file path=ppt/theme/theme1.xml><?xml version="1.0" encoding="utf-8"?>
<a:theme xmlns:a="http://schemas.openxmlformats.org/drawingml/2006/main" name="PortalVTI">
  <a:themeElements>
    <a:clrScheme name="Earth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Trade Gothic Next Cond</vt:lpstr>
      <vt:lpstr>Trade Gothic Next Light</vt:lpstr>
      <vt:lpstr>PortalVTI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CARLOS DANIEL SALGADO OJEDA</dc:creator>
  <cp:lastModifiedBy>CARLOS DANIEL SALGADO OJEDA</cp:lastModifiedBy>
  <cp:revision>2</cp:revision>
  <dcterms:created xsi:type="dcterms:W3CDTF">2022-08-28T21:19:09Z</dcterms:created>
  <dcterms:modified xsi:type="dcterms:W3CDTF">2022-08-28T21:27:24Z</dcterms:modified>
</cp:coreProperties>
</file>

<file path=docProps/thumbnail.jpeg>
</file>